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3612" y="12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C82AB-218C-42AB-9ED8-9E98FF3D3C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1DA66-84A3-4F72-9C24-DB9EE94D26D2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709139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485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3498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31605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10/2/2014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173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4017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2553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6627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1276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0816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1843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4279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6489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E0F30-BCEC-40BE-B0EA-97976C14CB33}" type="datetimeFigureOut">
              <a:rPr lang="es-VE" smtClean="0"/>
              <a:t>02/10/2014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7AD6-2B52-476E-AE47-D1B1CCE38A4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3973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hyperlink" Target="mailto:mexico@jeunesseglobal.com" TargetMode="External"/><Relationship Id="rId7" Type="http://schemas.openxmlformats.org/officeDocument/2006/relationships/hyperlink" Target="http://www.youtube.com/JeunesseGlobal" TargetMode="External"/><Relationship Id="rId12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facebook.com/JeunesseEspanol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://www.facebook.com/TheScienceOfYouthfulAging" TargetMode="External"/><Relationship Id="rId15" Type="http://schemas.openxmlformats.org/officeDocument/2006/relationships/image" Target="../media/image8.jpg"/><Relationship Id="rId10" Type="http://schemas.openxmlformats.org/officeDocument/2006/relationships/image" Target="../media/image3.png"/><Relationship Id="rId4" Type="http://schemas.openxmlformats.org/officeDocument/2006/relationships/hyperlink" Target="http://www.jeunesseglobal.com/" TargetMode="Externa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mexico@jeunesseglobal.com" TargetMode="External"/><Relationship Id="rId7" Type="http://schemas.openxmlformats.org/officeDocument/2006/relationships/hyperlink" Target="http://www.youtube.com/JeunesseGlobal" TargetMode="External"/><Relationship Id="rId12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facebook.com/JeunesseEspanol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://www.facebook.com/TheScienceOfYouthfulAging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://www.jeunesseglobal.com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391" y="390188"/>
            <a:ext cx="1740626" cy="6684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O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FI</a:t>
            </a:r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INA</a:t>
            </a:r>
            <a:r>
              <a:rPr sz="700" b="1" spc="-21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EN</a:t>
            </a:r>
            <a:r>
              <a:rPr sz="700" b="1" spc="-21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700" b="1" spc="-9" dirty="0">
                <a:solidFill>
                  <a:srgbClr val="006FC0"/>
                </a:solidFill>
                <a:latin typeface="Calibri"/>
                <a:cs typeface="Calibri"/>
              </a:rPr>
              <a:t>G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UA</a:t>
            </a:r>
            <a:r>
              <a:rPr sz="700" b="1" spc="-13" dirty="0">
                <a:solidFill>
                  <a:srgbClr val="006FC0"/>
                </a:solidFill>
                <a:latin typeface="Calibri"/>
                <a:cs typeface="Calibri"/>
              </a:rPr>
              <a:t>D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L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13" dirty="0">
                <a:solidFill>
                  <a:srgbClr val="006FC0"/>
                </a:solidFill>
                <a:latin typeface="Calibri"/>
                <a:cs typeface="Calibri"/>
              </a:rPr>
              <a:t>J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9" dirty="0">
                <a:solidFill>
                  <a:srgbClr val="006FC0"/>
                </a:solidFill>
                <a:latin typeface="Calibri"/>
                <a:cs typeface="Calibri"/>
              </a:rPr>
              <a:t>R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endParaRPr sz="700">
              <a:latin typeface="Calibri"/>
              <a:cs typeface="Calibri"/>
            </a:endParaRPr>
          </a:p>
          <a:p>
            <a:pPr marL="10870" marR="4348">
              <a:lnSpc>
                <a:spcPct val="101699"/>
              </a:lnSpc>
              <a:spcBef>
                <a:spcPts val="26"/>
              </a:spcBef>
            </a:pPr>
            <a:r>
              <a:rPr sz="500" b="1" dirty="0">
                <a:latin typeface="Calibri"/>
                <a:cs typeface="Calibri"/>
              </a:rPr>
              <a:t>Hor</a:t>
            </a:r>
            <a:r>
              <a:rPr sz="500" b="1" spc="-4" dirty="0">
                <a:latin typeface="Calibri"/>
                <a:cs typeface="Calibri"/>
              </a:rPr>
              <a:t>a</a:t>
            </a:r>
            <a:r>
              <a:rPr sz="500" b="1" dirty="0">
                <a:latin typeface="Calibri"/>
                <a:cs typeface="Calibri"/>
              </a:rPr>
              <a:t>r</a:t>
            </a:r>
            <a:r>
              <a:rPr sz="500" b="1" spc="-9" dirty="0">
                <a:latin typeface="Calibri"/>
                <a:cs typeface="Calibri"/>
              </a:rPr>
              <a:t>i</a:t>
            </a:r>
            <a:r>
              <a:rPr sz="500" b="1" spc="-4" dirty="0">
                <a:latin typeface="Calibri"/>
                <a:cs typeface="Calibri"/>
              </a:rPr>
              <a:t>o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4" dirty="0">
                <a:latin typeface="Calibri"/>
                <a:cs typeface="Calibri"/>
              </a:rPr>
              <a:t>d</a:t>
            </a:r>
            <a:r>
              <a:rPr sz="500" b="1" dirty="0">
                <a:latin typeface="Calibri"/>
                <a:cs typeface="Calibri"/>
              </a:rPr>
              <a:t>e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9" dirty="0">
                <a:latin typeface="Calibri"/>
                <a:cs typeface="Calibri"/>
              </a:rPr>
              <a:t>At</a:t>
            </a:r>
            <a:r>
              <a:rPr sz="500" b="1" spc="-4" dirty="0">
                <a:latin typeface="Calibri"/>
                <a:cs typeface="Calibri"/>
              </a:rPr>
              <a:t>ención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4" dirty="0">
                <a:latin typeface="Calibri"/>
                <a:cs typeface="Calibri"/>
              </a:rPr>
              <a:t>y</a:t>
            </a:r>
            <a:r>
              <a:rPr sz="500" b="1" spc="-13" dirty="0">
                <a:latin typeface="Times New Roman"/>
                <a:cs typeface="Times New Roman"/>
              </a:rPr>
              <a:t> </a:t>
            </a:r>
            <a:r>
              <a:rPr sz="500" b="1" dirty="0">
                <a:latin typeface="Calibri"/>
                <a:cs typeface="Calibri"/>
              </a:rPr>
              <a:t>T</a:t>
            </a:r>
            <a:r>
              <a:rPr sz="500" b="1" spc="-9" dirty="0">
                <a:latin typeface="Calibri"/>
                <a:cs typeface="Calibri"/>
              </a:rPr>
              <a:t>i</a:t>
            </a:r>
            <a:r>
              <a:rPr sz="500" b="1" spc="-4" dirty="0">
                <a:latin typeface="Calibri"/>
                <a:cs typeface="Calibri"/>
              </a:rPr>
              <a:t>enda:</a:t>
            </a:r>
            <a:r>
              <a:rPr sz="500" b="1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Lunes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v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spc="-4" dirty="0">
                <a:latin typeface="Calibri"/>
                <a:cs typeface="Calibri"/>
              </a:rPr>
              <a:t>e</a:t>
            </a:r>
            <a:r>
              <a:rPr sz="500" spc="-9" dirty="0">
                <a:latin typeface="Calibri"/>
                <a:cs typeface="Calibri"/>
              </a:rPr>
              <a:t>r</a:t>
            </a:r>
            <a:r>
              <a:rPr sz="500" spc="-4" dirty="0">
                <a:latin typeface="Calibri"/>
                <a:cs typeface="Calibri"/>
              </a:rPr>
              <a:t>nes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4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9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a.m.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p</a:t>
            </a:r>
            <a:r>
              <a:rPr sz="500" dirty="0">
                <a:latin typeface="Calibri"/>
                <a:cs typeface="Calibri"/>
              </a:rPr>
              <a:t>.m.</a:t>
            </a:r>
            <a:r>
              <a:rPr sz="500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dirty="0">
                <a:latin typeface="Calibri"/>
                <a:cs typeface="Calibri"/>
              </a:rPr>
              <a:t>v.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To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tecas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31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B</a:t>
            </a:r>
            <a:r>
              <a:rPr sz="500" spc="-4" dirty="0">
                <a:latin typeface="Calibri"/>
                <a:cs typeface="Calibri"/>
              </a:rPr>
              <a:t>,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C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M</a:t>
            </a:r>
            <a:r>
              <a:rPr sz="500" spc="4" dirty="0">
                <a:latin typeface="Calibri"/>
                <a:cs typeface="Calibri"/>
              </a:rPr>
              <a:t>o</a:t>
            </a:r>
            <a:r>
              <a:rPr sz="500" spc="-4" dirty="0">
                <a:latin typeface="Calibri"/>
                <a:cs typeface="Calibri"/>
              </a:rPr>
              <a:t>n</a:t>
            </a:r>
            <a:r>
              <a:rPr sz="500" spc="-13" dirty="0">
                <a:latin typeface="Calibri"/>
                <a:cs typeface="Calibri"/>
              </a:rPr>
              <a:t>r</a:t>
            </a:r>
            <a:r>
              <a:rPr sz="500" dirty="0">
                <a:latin typeface="Calibri"/>
                <a:cs typeface="Calibri"/>
              </a:rPr>
              <a:t>az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dirty="0">
                <a:latin typeface="Calibri"/>
                <a:cs typeface="Calibri"/>
              </a:rPr>
              <a:t>C.P.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4467</a:t>
            </a:r>
            <a:r>
              <a:rPr sz="500" spc="-4" dirty="0">
                <a:latin typeface="Calibri"/>
                <a:cs typeface="Calibri"/>
              </a:rPr>
              <a:t>0,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G</a:t>
            </a:r>
            <a:r>
              <a:rPr sz="500" spc="-4" dirty="0">
                <a:latin typeface="Calibri"/>
                <a:cs typeface="Calibri"/>
              </a:rPr>
              <a:t>u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d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aja</a:t>
            </a:r>
            <a:r>
              <a:rPr sz="500" spc="-13" dirty="0">
                <a:latin typeface="Calibri"/>
                <a:cs typeface="Calibri"/>
              </a:rPr>
              <a:t>r</a:t>
            </a:r>
            <a:r>
              <a:rPr sz="500" spc="9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,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Ja</a:t>
            </a:r>
            <a:r>
              <a:rPr sz="500" spc="4" dirty="0">
                <a:latin typeface="Calibri"/>
                <a:cs typeface="Calibri"/>
              </a:rPr>
              <a:t>l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9" dirty="0">
                <a:latin typeface="Calibri"/>
                <a:cs typeface="Calibri"/>
              </a:rPr>
              <a:t>c</a:t>
            </a:r>
            <a:r>
              <a:rPr sz="500" dirty="0">
                <a:latin typeface="Calibri"/>
                <a:cs typeface="Calibri"/>
              </a:rPr>
              <a:t>o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T</a:t>
            </a:r>
            <a:r>
              <a:rPr sz="500" dirty="0">
                <a:latin typeface="Calibri"/>
                <a:cs typeface="Calibri"/>
              </a:rPr>
              <a:t>e</a:t>
            </a:r>
            <a:r>
              <a:rPr sz="500" spc="-4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s.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6</a:t>
            </a:r>
            <a:r>
              <a:rPr sz="500" spc="-9" dirty="0">
                <a:latin typeface="Calibri"/>
                <a:cs typeface="Calibri"/>
              </a:rPr>
              <a:t>4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dirty="0">
                <a:latin typeface="Calibri"/>
                <a:cs typeface="Calibri"/>
              </a:rPr>
              <a:t>4</a:t>
            </a:r>
            <a:r>
              <a:rPr sz="500" spc="-9" dirty="0">
                <a:latin typeface="Calibri"/>
                <a:cs typeface="Calibri"/>
              </a:rPr>
              <a:t>6</a:t>
            </a:r>
            <a:r>
              <a:rPr sz="500" spc="-4" dirty="0">
                <a:latin typeface="Calibri"/>
                <a:cs typeface="Calibri"/>
              </a:rPr>
              <a:t>4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/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dirty="0">
                <a:latin typeface="Calibri"/>
                <a:cs typeface="Calibri"/>
              </a:rPr>
              <a:t>3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3</a:t>
            </a:r>
            <a:r>
              <a:rPr sz="500" spc="-9" dirty="0">
                <a:latin typeface="Calibri"/>
                <a:cs typeface="Calibri"/>
              </a:rPr>
              <a:t>64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9</a:t>
            </a:r>
            <a:r>
              <a:rPr sz="500" dirty="0">
                <a:latin typeface="Calibri"/>
                <a:cs typeface="Calibri"/>
              </a:rPr>
              <a:t>6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4</a:t>
            </a:r>
            <a:endParaRPr sz="500">
              <a:latin typeface="Calibri"/>
              <a:cs typeface="Calibri"/>
            </a:endParaRPr>
          </a:p>
          <a:p>
            <a:pPr marR="306532" algn="ctr">
              <a:spcBef>
                <a:spcPts val="9"/>
              </a:spcBef>
            </a:pPr>
            <a:r>
              <a:rPr sz="500" spc="9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3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23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/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3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34</a:t>
            </a:r>
            <a:r>
              <a:rPr sz="500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LA</a:t>
            </a:r>
            <a:r>
              <a:rPr sz="500" dirty="0">
                <a:latin typeface="Calibri"/>
                <a:cs typeface="Calibri"/>
              </a:rPr>
              <a:t>D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dirty="0">
                <a:latin typeface="Calibri"/>
                <a:cs typeface="Calibri"/>
              </a:rPr>
              <a:t>n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c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4" dirty="0">
                <a:latin typeface="Calibri"/>
                <a:cs typeface="Calibri"/>
              </a:rPr>
              <a:t>to: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80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</a:t>
            </a:r>
            <a:r>
              <a:rPr sz="500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9" dirty="0">
                <a:latin typeface="Calibri"/>
                <a:cs typeface="Calibri"/>
              </a:rPr>
              <a:t>67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AMPM</a:t>
            </a:r>
            <a:r>
              <a:rPr sz="500" dirty="0">
                <a:latin typeface="Calibri"/>
                <a:cs typeface="Calibri"/>
              </a:rPr>
              <a:t>)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E</a:t>
            </a:r>
            <a:r>
              <a:rPr sz="500" dirty="0">
                <a:latin typeface="Calibri"/>
                <a:cs typeface="Calibri"/>
              </a:rPr>
              <a:t>ma</a:t>
            </a:r>
            <a:r>
              <a:rPr sz="500" spc="-4" dirty="0">
                <a:latin typeface="Calibri"/>
                <a:cs typeface="Calibri"/>
              </a:rPr>
              <a:t>i</a:t>
            </a:r>
            <a:r>
              <a:rPr sz="500" spc="4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x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@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j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om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38946" y="470658"/>
            <a:ext cx="70212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www.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j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eune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g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ob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c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om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9826" y="540169"/>
            <a:ext cx="680901" cy="0"/>
          </a:xfrm>
          <a:custGeom>
            <a:avLst/>
            <a:gdLst/>
            <a:ahLst/>
            <a:cxnLst/>
            <a:rect l="l" t="t" r="r" b="b"/>
            <a:pathLst>
              <a:path w="794385">
                <a:moveTo>
                  <a:pt x="0" y="0"/>
                </a:moveTo>
                <a:lnTo>
                  <a:pt x="794314" y="0"/>
                </a:lnTo>
              </a:path>
            </a:pathLst>
          </a:custGeom>
          <a:ln w="5841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28496" y="608796"/>
            <a:ext cx="1312817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www.face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ook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/TheS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c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nc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eO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f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Youth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f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u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A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ng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14126" y="745631"/>
            <a:ext cx="1212669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 marR="4348" indent="13044">
              <a:lnSpc>
                <a:spcPts val="1087"/>
              </a:lnSpc>
              <a:tabLst>
                <a:tab pos="1199497" algn="l"/>
              </a:tabLst>
            </a:pP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www.face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b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ook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/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Jeu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a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no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l</a:t>
            </a:r>
            <a:r>
              <a:rPr sz="5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http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//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www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youtub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e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Jeu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al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500" u="sng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8496" y="1022123"/>
            <a:ext cx="958487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http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//tw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tte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j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eune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83886" y="384439"/>
            <a:ext cx="152454" cy="15747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19310" y="549074"/>
            <a:ext cx="119742" cy="11945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19310" y="686067"/>
            <a:ext cx="118773" cy="1200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504" y="823553"/>
            <a:ext cx="120341" cy="1200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504" y="961143"/>
            <a:ext cx="120341" cy="12005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66908" y="385007"/>
            <a:ext cx="957159" cy="42903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8600" y="1669689"/>
            <a:ext cx="5968106" cy="19115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9490" y="4222860"/>
            <a:ext cx="5999121" cy="191124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283885" y="1201339"/>
            <a:ext cx="1684013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1500" b="1" spc="-4" dirty="0">
                <a:solidFill>
                  <a:srgbClr val="001F5F"/>
                </a:solidFill>
                <a:latin typeface="Candara"/>
                <a:cs typeface="Candara"/>
              </a:rPr>
              <a:t>L</a:t>
            </a:r>
            <a:r>
              <a:rPr sz="1500" b="1" spc="4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1500" b="1" dirty="0">
                <a:solidFill>
                  <a:srgbClr val="001F5F"/>
                </a:solidFill>
                <a:latin typeface="Candara"/>
                <a:cs typeface="Candara"/>
              </a:rPr>
              <a:t>STA</a:t>
            </a:r>
            <a:r>
              <a:rPr sz="1500" b="1" spc="-6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001F5F"/>
                </a:solidFill>
                <a:latin typeface="Candara"/>
                <a:cs typeface="Candara"/>
              </a:rPr>
              <a:t>DE</a:t>
            </a:r>
            <a:r>
              <a:rPr sz="1500" b="1" spc="-56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001F5F"/>
                </a:solidFill>
                <a:latin typeface="Candara"/>
                <a:cs typeface="Candara"/>
              </a:rPr>
              <a:t>P</a:t>
            </a:r>
            <a:r>
              <a:rPr sz="1500" b="1" spc="-9" dirty="0">
                <a:solidFill>
                  <a:srgbClr val="001F5F"/>
                </a:solidFill>
                <a:latin typeface="Candara"/>
                <a:cs typeface="Candara"/>
              </a:rPr>
              <a:t>R</a:t>
            </a:r>
            <a:r>
              <a:rPr sz="1500" b="1" spc="-4" dirty="0">
                <a:solidFill>
                  <a:srgbClr val="001F5F"/>
                </a:solidFill>
                <a:latin typeface="Candara"/>
                <a:cs typeface="Candara"/>
              </a:rPr>
              <a:t>EC</a:t>
            </a:r>
            <a:r>
              <a:rPr sz="1500" b="1" spc="-9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1500" b="1" dirty="0">
                <a:solidFill>
                  <a:srgbClr val="001F5F"/>
                </a:solidFill>
                <a:latin typeface="Candara"/>
                <a:cs typeface="Candara"/>
              </a:rPr>
              <a:t>OS</a:t>
            </a:r>
            <a:endParaRPr sz="1500" dirty="0">
              <a:latin typeface="Candara"/>
              <a:cs typeface="Candar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4664" y="1478174"/>
            <a:ext cx="2676375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T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do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l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p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r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spc="4" dirty="0">
                <a:solidFill>
                  <a:srgbClr val="001F5F"/>
                </a:solidFill>
                <a:latin typeface="Candara"/>
                <a:cs typeface="Candara"/>
              </a:rPr>
              <a:t>c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est</a:t>
            </a:r>
            <a:r>
              <a:rPr sz="700" b="1" spc="-13" dirty="0">
                <a:solidFill>
                  <a:srgbClr val="001F5F"/>
                </a:solidFill>
                <a:latin typeface="Candara"/>
                <a:cs typeface="Candara"/>
              </a:rPr>
              <a:t>á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spc="-13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17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x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p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r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esado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39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spc="-17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dóla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r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a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m</a:t>
            </a:r>
            <a:r>
              <a:rPr sz="700" b="1" spc="-17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ri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c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a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endParaRPr sz="700" dirty="0">
              <a:latin typeface="Candara"/>
              <a:cs typeface="Candar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94384" y="1463888"/>
            <a:ext cx="2844227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Est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pr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ec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no</a:t>
            </a:r>
            <a:r>
              <a:rPr sz="700" b="1" spc="-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700" b="1" spc="-13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clu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yen</a:t>
            </a:r>
            <a:r>
              <a:rPr sz="700" b="1" spc="-17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l</a:t>
            </a:r>
            <a:r>
              <a:rPr sz="700" b="1" spc="-3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1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6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%</a:t>
            </a:r>
            <a:r>
              <a:rPr sz="700" b="1" spc="-17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d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I.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V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.</a:t>
            </a:r>
            <a:r>
              <a:rPr sz="700" b="1" spc="-13" dirty="0">
                <a:solidFill>
                  <a:srgbClr val="001F5F"/>
                </a:solidFill>
                <a:latin typeface="Candara"/>
                <a:cs typeface="Candara"/>
              </a:rPr>
              <a:t>A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.</a:t>
            </a:r>
            <a:r>
              <a:rPr sz="700" b="1" spc="-17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13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i</a:t>
            </a:r>
            <a:r>
              <a:rPr sz="700" b="1" spc="-17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13" dirty="0">
                <a:solidFill>
                  <a:srgbClr val="001F5F"/>
                </a:solidFill>
                <a:latin typeface="Candara"/>
                <a:cs typeface="Candara"/>
              </a:rPr>
              <a:t>l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gas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t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r>
              <a:rPr sz="700" b="1" spc="-2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d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700" b="1" spc="-4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n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v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í</a:t>
            </a:r>
            <a:r>
              <a:rPr sz="700" b="1" spc="-9" dirty="0">
                <a:solidFill>
                  <a:srgbClr val="001F5F"/>
                </a:solidFill>
                <a:latin typeface="Candara"/>
                <a:cs typeface="Candara"/>
              </a:rPr>
              <a:t>o</a:t>
            </a:r>
            <a:r>
              <a:rPr sz="700" b="1" dirty="0">
                <a:solidFill>
                  <a:srgbClr val="001F5F"/>
                </a:solidFill>
                <a:latin typeface="Candara"/>
                <a:cs typeface="Candara"/>
              </a:rPr>
              <a:t>.</a:t>
            </a:r>
            <a:endParaRPr sz="700" dirty="0">
              <a:latin typeface="Candara"/>
              <a:cs typeface="Candar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7398" y="1948474"/>
            <a:ext cx="682534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L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UM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IN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C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™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7398" y="3311930"/>
            <a:ext cx="1526721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U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PLE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M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N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O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 A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LIME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N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C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OS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26191" y="3968998"/>
            <a:ext cx="62919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1000" b="1" spc="-9" dirty="0">
                <a:solidFill>
                  <a:srgbClr val="001F5F"/>
                </a:solidFill>
                <a:latin typeface="Candara"/>
                <a:cs typeface="Candara"/>
              </a:rPr>
              <a:t>PAQ</a:t>
            </a:r>
            <a:r>
              <a:rPr sz="1000" b="1" spc="-4" dirty="0">
                <a:solidFill>
                  <a:srgbClr val="001F5F"/>
                </a:solidFill>
                <a:latin typeface="Candara"/>
                <a:cs typeface="Candara"/>
              </a:rPr>
              <a:t>U</a:t>
            </a:r>
            <a:r>
              <a:rPr sz="1000" b="1" spc="-9" dirty="0">
                <a:solidFill>
                  <a:srgbClr val="001F5F"/>
                </a:solidFill>
                <a:latin typeface="Candara"/>
                <a:cs typeface="Candara"/>
              </a:rPr>
              <a:t>ET</a:t>
            </a:r>
            <a:r>
              <a:rPr sz="1000" b="1" dirty="0">
                <a:solidFill>
                  <a:srgbClr val="001F5F"/>
                </a:solidFill>
                <a:latin typeface="Candara"/>
                <a:cs typeface="Candara"/>
              </a:rPr>
              <a:t>E</a:t>
            </a:r>
            <a:r>
              <a:rPr sz="1000" b="1" spc="-9" dirty="0">
                <a:solidFill>
                  <a:srgbClr val="001F5F"/>
                </a:solidFill>
                <a:latin typeface="Candara"/>
                <a:cs typeface="Candara"/>
              </a:rPr>
              <a:t>S</a:t>
            </a:r>
            <a:endParaRPr sz="1000">
              <a:latin typeface="Candara"/>
              <a:cs typeface="Candar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7398" y="5023227"/>
            <a:ext cx="1393371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AQ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UE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17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 DE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IN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C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R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C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Ó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N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97398" y="7296306"/>
            <a:ext cx="1071154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AQ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UE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17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U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PG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R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ADE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86101" y="1471614"/>
            <a:ext cx="152399" cy="10859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055983" y="8682021"/>
            <a:ext cx="112667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dirty="0">
                <a:latin typeface="Calibri"/>
                <a:cs typeface="Calibri"/>
              </a:rPr>
              <a:t>Ú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t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spc="-4" dirty="0">
                <a:latin typeface="Calibri"/>
                <a:cs typeface="Calibri"/>
              </a:rPr>
              <a:t>ma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actu</a:t>
            </a:r>
            <a:r>
              <a:rPr sz="500" spc="9" dirty="0">
                <a:latin typeface="Calibri"/>
                <a:cs typeface="Calibri"/>
              </a:rPr>
              <a:t>a</a:t>
            </a:r>
            <a:r>
              <a:rPr sz="500" spc="-9" dirty="0">
                <a:latin typeface="Calibri"/>
                <a:cs typeface="Calibri"/>
              </a:rPr>
              <a:t>li</a:t>
            </a:r>
            <a:r>
              <a:rPr sz="500" dirty="0">
                <a:latin typeface="Calibri"/>
                <a:cs typeface="Calibri"/>
              </a:rPr>
              <a:t>zaci</a:t>
            </a:r>
            <a:r>
              <a:rPr sz="500" spc="-4" dirty="0">
                <a:latin typeface="Calibri"/>
                <a:cs typeface="Calibri"/>
              </a:rPr>
              <a:t>ó</a:t>
            </a:r>
            <a:r>
              <a:rPr sz="500" dirty="0">
                <a:latin typeface="Calibri"/>
                <a:cs typeface="Calibri"/>
              </a:rPr>
              <a:t>n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9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dirty="0">
                <a:latin typeface="Calibri"/>
                <a:cs typeface="Calibri"/>
              </a:rPr>
              <a:t>g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4" dirty="0">
                <a:latin typeface="Calibri"/>
                <a:cs typeface="Calibri"/>
              </a:rPr>
              <a:t>t</a:t>
            </a:r>
            <a:r>
              <a:rPr sz="500" dirty="0">
                <a:latin typeface="Calibri"/>
                <a:cs typeface="Calibri"/>
              </a:rPr>
              <a:t>o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9" dirty="0">
                <a:latin typeface="Calibri"/>
                <a:cs typeface="Calibri"/>
              </a:rPr>
              <a:t>01</a:t>
            </a:r>
            <a:r>
              <a:rPr sz="500" spc="-4" dirty="0">
                <a:latin typeface="Calibri"/>
                <a:cs typeface="Calibri"/>
              </a:rPr>
              <a:t>4</a:t>
            </a:r>
            <a:endParaRPr sz="500">
              <a:latin typeface="Calibri"/>
              <a:cs typeface="Calibri"/>
            </a:endParaRPr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246343" y="2079545"/>
          <a:ext cx="5981479" cy="1147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5080"/>
                <a:gridCol w="770708"/>
                <a:gridCol w="926496"/>
                <a:gridCol w="926365"/>
                <a:gridCol w="442830"/>
              </a:tblGrid>
              <a:tr h="19156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-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rejuve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volv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iel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8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14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7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4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60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026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nte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y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el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3.95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73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66.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36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190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SCE™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46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026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SCE™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$62.95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28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156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Re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ó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Av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z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Rep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SCE™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74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4.95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10" dirty="0">
                          <a:latin typeface="Candara"/>
                          <a:cs typeface="Candara"/>
                        </a:rPr>
                        <a:t>50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156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Re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nte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8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SCE™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3.95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36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246343" y="3443122"/>
          <a:ext cx="5981479" cy="383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8009"/>
                <a:gridCol w="847779"/>
                <a:gridCol w="926496"/>
                <a:gridCol w="926365"/>
                <a:gridCol w="442830"/>
              </a:tblGrid>
              <a:tr h="191458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ER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ox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8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14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7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4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60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156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VID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®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-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3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0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nes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(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)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7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30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246343" y="4533986"/>
          <a:ext cx="5981480" cy="4598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3766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(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K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)</a:t>
                      </a:r>
                      <a:endParaRPr sz="600" dirty="0">
                        <a:latin typeface="Candara"/>
                        <a:cs typeface="Candara"/>
                      </a:endParaRPr>
                    </a:p>
                    <a:p>
                      <a:pPr marL="64769" marR="57785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uete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io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w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eb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k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rtes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Su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ía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60</a:t>
                      </a:r>
                      <a:r>
                        <a:rPr sz="6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Aut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2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ova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tuit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: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9.95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object 26"/>
          <p:cNvGraphicFramePr>
            <a:graphicFrameLocks noGrp="1"/>
          </p:cNvGraphicFramePr>
          <p:nvPr/>
        </p:nvGraphicFramePr>
        <p:xfrm>
          <a:off x="246343" y="5154301"/>
          <a:ext cx="5981480" cy="2215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46914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42240">
                        <a:lnSpc>
                          <a:spcPct val="101400"/>
                        </a:lnSpc>
                        <a:spcBef>
                          <a:spcPts val="1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2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®.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8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dqu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$2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dól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07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470788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27965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ts val="819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®.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$2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dól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13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8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49.95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400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46914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17475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®.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Pe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dqu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dó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39.95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á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800860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®.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dqu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dó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279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á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SCE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17475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dqu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246343" y="7427385"/>
          <a:ext cx="5981480" cy="470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470282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á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aj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88595">
                        <a:lnSpc>
                          <a:spcPct val="101400"/>
                        </a:lnSpc>
                        <a:spcBef>
                          <a:spcPts val="15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®.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Se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$225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dól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929.95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400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66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391" y="390188"/>
            <a:ext cx="1740626" cy="6684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O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FI</a:t>
            </a:r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INA</a:t>
            </a:r>
            <a:r>
              <a:rPr sz="700" b="1" spc="-21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EN</a:t>
            </a:r>
            <a:r>
              <a:rPr sz="700" b="1" spc="-21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700" b="1" spc="-9" dirty="0">
                <a:solidFill>
                  <a:srgbClr val="006FC0"/>
                </a:solidFill>
                <a:latin typeface="Calibri"/>
                <a:cs typeface="Calibri"/>
              </a:rPr>
              <a:t>G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UA</a:t>
            </a:r>
            <a:r>
              <a:rPr sz="700" b="1" spc="-13" dirty="0">
                <a:solidFill>
                  <a:srgbClr val="006FC0"/>
                </a:solidFill>
                <a:latin typeface="Calibri"/>
                <a:cs typeface="Calibri"/>
              </a:rPr>
              <a:t>D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4" dirty="0">
                <a:solidFill>
                  <a:srgbClr val="006FC0"/>
                </a:solidFill>
                <a:latin typeface="Calibri"/>
                <a:cs typeface="Calibri"/>
              </a:rPr>
              <a:t>L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13" dirty="0">
                <a:solidFill>
                  <a:srgbClr val="006FC0"/>
                </a:solidFill>
                <a:latin typeface="Calibri"/>
                <a:cs typeface="Calibri"/>
              </a:rPr>
              <a:t>J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r>
              <a:rPr sz="700" b="1" spc="-9" dirty="0">
                <a:solidFill>
                  <a:srgbClr val="006FC0"/>
                </a:solidFill>
                <a:latin typeface="Calibri"/>
                <a:cs typeface="Calibri"/>
              </a:rPr>
              <a:t>R</a:t>
            </a:r>
            <a:r>
              <a:rPr sz="700" b="1" dirty="0">
                <a:solidFill>
                  <a:srgbClr val="006FC0"/>
                </a:solidFill>
                <a:latin typeface="Calibri"/>
                <a:cs typeface="Calibri"/>
              </a:rPr>
              <a:t>A</a:t>
            </a:r>
            <a:endParaRPr sz="700">
              <a:latin typeface="Calibri"/>
              <a:cs typeface="Calibri"/>
            </a:endParaRPr>
          </a:p>
          <a:p>
            <a:pPr marL="10870" marR="4348">
              <a:lnSpc>
                <a:spcPct val="101699"/>
              </a:lnSpc>
              <a:spcBef>
                <a:spcPts val="26"/>
              </a:spcBef>
            </a:pPr>
            <a:r>
              <a:rPr sz="500" b="1" dirty="0">
                <a:latin typeface="Calibri"/>
                <a:cs typeface="Calibri"/>
              </a:rPr>
              <a:t>Hor</a:t>
            </a:r>
            <a:r>
              <a:rPr sz="500" b="1" spc="-4" dirty="0">
                <a:latin typeface="Calibri"/>
                <a:cs typeface="Calibri"/>
              </a:rPr>
              <a:t>a</a:t>
            </a:r>
            <a:r>
              <a:rPr sz="500" b="1" dirty="0">
                <a:latin typeface="Calibri"/>
                <a:cs typeface="Calibri"/>
              </a:rPr>
              <a:t>r</a:t>
            </a:r>
            <a:r>
              <a:rPr sz="500" b="1" spc="-9" dirty="0">
                <a:latin typeface="Calibri"/>
                <a:cs typeface="Calibri"/>
              </a:rPr>
              <a:t>i</a:t>
            </a:r>
            <a:r>
              <a:rPr sz="500" b="1" spc="-4" dirty="0">
                <a:latin typeface="Calibri"/>
                <a:cs typeface="Calibri"/>
              </a:rPr>
              <a:t>o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4" dirty="0">
                <a:latin typeface="Calibri"/>
                <a:cs typeface="Calibri"/>
              </a:rPr>
              <a:t>d</a:t>
            </a:r>
            <a:r>
              <a:rPr sz="500" b="1" dirty="0">
                <a:latin typeface="Calibri"/>
                <a:cs typeface="Calibri"/>
              </a:rPr>
              <a:t>e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9" dirty="0">
                <a:latin typeface="Calibri"/>
                <a:cs typeface="Calibri"/>
              </a:rPr>
              <a:t>At</a:t>
            </a:r>
            <a:r>
              <a:rPr sz="500" b="1" spc="-4" dirty="0">
                <a:latin typeface="Calibri"/>
                <a:cs typeface="Calibri"/>
              </a:rPr>
              <a:t>ención</a:t>
            </a:r>
            <a:r>
              <a:rPr sz="500" b="1" spc="-17" dirty="0">
                <a:latin typeface="Times New Roman"/>
                <a:cs typeface="Times New Roman"/>
              </a:rPr>
              <a:t> </a:t>
            </a:r>
            <a:r>
              <a:rPr sz="500" b="1" spc="-4" dirty="0">
                <a:latin typeface="Calibri"/>
                <a:cs typeface="Calibri"/>
              </a:rPr>
              <a:t>y</a:t>
            </a:r>
            <a:r>
              <a:rPr sz="500" b="1" spc="-13" dirty="0">
                <a:latin typeface="Times New Roman"/>
                <a:cs typeface="Times New Roman"/>
              </a:rPr>
              <a:t> </a:t>
            </a:r>
            <a:r>
              <a:rPr sz="500" b="1" dirty="0">
                <a:latin typeface="Calibri"/>
                <a:cs typeface="Calibri"/>
              </a:rPr>
              <a:t>T</a:t>
            </a:r>
            <a:r>
              <a:rPr sz="500" b="1" spc="-9" dirty="0">
                <a:latin typeface="Calibri"/>
                <a:cs typeface="Calibri"/>
              </a:rPr>
              <a:t>i</a:t>
            </a:r>
            <a:r>
              <a:rPr sz="500" b="1" spc="-4" dirty="0">
                <a:latin typeface="Calibri"/>
                <a:cs typeface="Calibri"/>
              </a:rPr>
              <a:t>enda:</a:t>
            </a:r>
            <a:r>
              <a:rPr sz="500" b="1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Lunes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v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spc="-4" dirty="0">
                <a:latin typeface="Calibri"/>
                <a:cs typeface="Calibri"/>
              </a:rPr>
              <a:t>e</a:t>
            </a:r>
            <a:r>
              <a:rPr sz="500" spc="-9" dirty="0">
                <a:latin typeface="Calibri"/>
                <a:cs typeface="Calibri"/>
              </a:rPr>
              <a:t>r</a:t>
            </a:r>
            <a:r>
              <a:rPr sz="500" spc="-4" dirty="0">
                <a:latin typeface="Calibri"/>
                <a:cs typeface="Calibri"/>
              </a:rPr>
              <a:t>nes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4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9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a.m.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p</a:t>
            </a:r>
            <a:r>
              <a:rPr sz="500" dirty="0">
                <a:latin typeface="Calibri"/>
                <a:cs typeface="Calibri"/>
              </a:rPr>
              <a:t>.m.</a:t>
            </a:r>
            <a:r>
              <a:rPr sz="500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dirty="0">
                <a:latin typeface="Calibri"/>
                <a:cs typeface="Calibri"/>
              </a:rPr>
              <a:t>v.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To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tecas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31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B</a:t>
            </a:r>
            <a:r>
              <a:rPr sz="500" spc="-4" dirty="0">
                <a:latin typeface="Calibri"/>
                <a:cs typeface="Calibri"/>
              </a:rPr>
              <a:t>,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C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M</a:t>
            </a:r>
            <a:r>
              <a:rPr sz="500" spc="4" dirty="0">
                <a:latin typeface="Calibri"/>
                <a:cs typeface="Calibri"/>
              </a:rPr>
              <a:t>o</a:t>
            </a:r>
            <a:r>
              <a:rPr sz="500" spc="-4" dirty="0">
                <a:latin typeface="Calibri"/>
                <a:cs typeface="Calibri"/>
              </a:rPr>
              <a:t>n</a:t>
            </a:r>
            <a:r>
              <a:rPr sz="500" spc="-13" dirty="0">
                <a:latin typeface="Calibri"/>
                <a:cs typeface="Calibri"/>
              </a:rPr>
              <a:t>r</a:t>
            </a:r>
            <a:r>
              <a:rPr sz="500" dirty="0">
                <a:latin typeface="Calibri"/>
                <a:cs typeface="Calibri"/>
              </a:rPr>
              <a:t>az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dirty="0">
                <a:latin typeface="Calibri"/>
                <a:cs typeface="Calibri"/>
              </a:rPr>
              <a:t>C.P.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4467</a:t>
            </a:r>
            <a:r>
              <a:rPr sz="500" spc="-4" dirty="0">
                <a:latin typeface="Calibri"/>
                <a:cs typeface="Calibri"/>
              </a:rPr>
              <a:t>0,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G</a:t>
            </a:r>
            <a:r>
              <a:rPr sz="500" spc="-4" dirty="0">
                <a:latin typeface="Calibri"/>
                <a:cs typeface="Calibri"/>
              </a:rPr>
              <a:t>u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d</a:t>
            </a:r>
            <a:r>
              <a:rPr sz="500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aja</a:t>
            </a:r>
            <a:r>
              <a:rPr sz="500" spc="-13" dirty="0">
                <a:latin typeface="Calibri"/>
                <a:cs typeface="Calibri"/>
              </a:rPr>
              <a:t>r</a:t>
            </a:r>
            <a:r>
              <a:rPr sz="500" spc="9" dirty="0">
                <a:latin typeface="Calibri"/>
                <a:cs typeface="Calibri"/>
              </a:rPr>
              <a:t>a</a:t>
            </a:r>
            <a:r>
              <a:rPr sz="500" spc="-4" dirty="0">
                <a:latin typeface="Calibri"/>
                <a:cs typeface="Calibri"/>
              </a:rPr>
              <a:t>,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Ja</a:t>
            </a:r>
            <a:r>
              <a:rPr sz="500" spc="4" dirty="0">
                <a:latin typeface="Calibri"/>
                <a:cs typeface="Calibri"/>
              </a:rPr>
              <a:t>l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9" dirty="0">
                <a:latin typeface="Calibri"/>
                <a:cs typeface="Calibri"/>
              </a:rPr>
              <a:t>c</a:t>
            </a:r>
            <a:r>
              <a:rPr sz="500" dirty="0">
                <a:latin typeface="Calibri"/>
                <a:cs typeface="Calibri"/>
              </a:rPr>
              <a:t>o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T</a:t>
            </a:r>
            <a:r>
              <a:rPr sz="500" dirty="0">
                <a:latin typeface="Calibri"/>
                <a:cs typeface="Calibri"/>
              </a:rPr>
              <a:t>e</a:t>
            </a:r>
            <a:r>
              <a:rPr sz="500" spc="-4" dirty="0">
                <a:latin typeface="Calibri"/>
                <a:cs typeface="Calibri"/>
              </a:rPr>
              <a:t>l</a:t>
            </a:r>
            <a:r>
              <a:rPr sz="500" dirty="0">
                <a:latin typeface="Calibri"/>
                <a:cs typeface="Calibri"/>
              </a:rPr>
              <a:t>s.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6</a:t>
            </a:r>
            <a:r>
              <a:rPr sz="500" spc="-9" dirty="0">
                <a:latin typeface="Calibri"/>
                <a:cs typeface="Calibri"/>
              </a:rPr>
              <a:t>4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dirty="0">
                <a:latin typeface="Calibri"/>
                <a:cs typeface="Calibri"/>
              </a:rPr>
              <a:t>4</a:t>
            </a:r>
            <a:r>
              <a:rPr sz="500" spc="-9" dirty="0">
                <a:latin typeface="Calibri"/>
                <a:cs typeface="Calibri"/>
              </a:rPr>
              <a:t>6</a:t>
            </a:r>
            <a:r>
              <a:rPr sz="500" spc="-4" dirty="0">
                <a:latin typeface="Calibri"/>
                <a:cs typeface="Calibri"/>
              </a:rPr>
              <a:t>4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/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dirty="0">
                <a:latin typeface="Calibri"/>
                <a:cs typeface="Calibri"/>
              </a:rPr>
              <a:t>3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3</a:t>
            </a:r>
            <a:r>
              <a:rPr sz="500" spc="-9" dirty="0">
                <a:latin typeface="Calibri"/>
                <a:cs typeface="Calibri"/>
              </a:rPr>
              <a:t>64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9</a:t>
            </a:r>
            <a:r>
              <a:rPr sz="500" dirty="0">
                <a:latin typeface="Calibri"/>
                <a:cs typeface="Calibri"/>
              </a:rPr>
              <a:t>6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4</a:t>
            </a:r>
            <a:endParaRPr sz="500">
              <a:latin typeface="Calibri"/>
              <a:cs typeface="Calibri"/>
            </a:endParaRPr>
          </a:p>
          <a:p>
            <a:pPr marR="306532" algn="ctr">
              <a:spcBef>
                <a:spcPts val="9"/>
              </a:spcBef>
            </a:pPr>
            <a:r>
              <a:rPr sz="500" spc="9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3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23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/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+</a:t>
            </a:r>
            <a:r>
              <a:rPr sz="500" spc="-9" dirty="0">
                <a:latin typeface="Calibri"/>
                <a:cs typeface="Calibri"/>
              </a:rPr>
              <a:t>5</a:t>
            </a:r>
            <a:r>
              <a:rPr sz="500" spc="-4" dirty="0">
                <a:latin typeface="Calibri"/>
                <a:cs typeface="Calibri"/>
              </a:rPr>
              <a:t>2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spc="-9" dirty="0">
                <a:latin typeface="Calibri"/>
                <a:cs typeface="Calibri"/>
              </a:rPr>
              <a:t>33</a:t>
            </a:r>
            <a:r>
              <a:rPr sz="500" dirty="0">
                <a:latin typeface="Calibri"/>
                <a:cs typeface="Calibri"/>
              </a:rPr>
              <a:t>)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3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34</a:t>
            </a:r>
            <a:r>
              <a:rPr sz="500" dirty="0">
                <a:latin typeface="Calibri"/>
                <a:cs typeface="Calibri"/>
              </a:rPr>
              <a:t>1</a:t>
            </a:r>
            <a:r>
              <a:rPr sz="500" spc="-4" dirty="0">
                <a:latin typeface="Calibri"/>
                <a:cs typeface="Calibri"/>
              </a:rPr>
              <a:t>7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LA</a:t>
            </a:r>
            <a:r>
              <a:rPr sz="500" dirty="0">
                <a:latin typeface="Calibri"/>
                <a:cs typeface="Calibri"/>
              </a:rPr>
              <a:t>D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dirty="0">
                <a:latin typeface="Calibri"/>
                <a:cs typeface="Calibri"/>
              </a:rPr>
              <a:t>n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c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4" dirty="0">
                <a:latin typeface="Calibri"/>
                <a:cs typeface="Calibri"/>
              </a:rPr>
              <a:t>to: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80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9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</a:t>
            </a:r>
            <a:r>
              <a:rPr sz="500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9" dirty="0">
                <a:latin typeface="Calibri"/>
                <a:cs typeface="Calibri"/>
              </a:rPr>
              <a:t>67</a:t>
            </a:r>
            <a:r>
              <a:rPr sz="500" spc="-4" dirty="0">
                <a:latin typeface="Calibri"/>
                <a:cs typeface="Calibri"/>
              </a:rPr>
              <a:t>6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(</a:t>
            </a:r>
            <a:r>
              <a:rPr sz="500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1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8</a:t>
            </a:r>
            <a:r>
              <a:rPr sz="500" spc="-9" dirty="0">
                <a:latin typeface="Calibri"/>
                <a:cs typeface="Calibri"/>
              </a:rPr>
              <a:t>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9" dirty="0">
                <a:latin typeface="Calibri"/>
                <a:cs typeface="Calibri"/>
              </a:rPr>
              <a:t>40</a:t>
            </a:r>
            <a:r>
              <a:rPr sz="500" spc="-4" dirty="0">
                <a:latin typeface="Calibri"/>
                <a:cs typeface="Calibri"/>
              </a:rPr>
              <a:t>0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AMPM</a:t>
            </a:r>
            <a:r>
              <a:rPr sz="500" dirty="0">
                <a:latin typeface="Calibri"/>
                <a:cs typeface="Calibri"/>
              </a:rPr>
              <a:t>)</a:t>
            </a:r>
            <a:endParaRPr sz="500">
              <a:latin typeface="Calibri"/>
              <a:cs typeface="Calibri"/>
            </a:endParaRPr>
          </a:p>
          <a:p>
            <a:pPr marL="10870">
              <a:spcBef>
                <a:spcPts val="9"/>
              </a:spcBef>
            </a:pPr>
            <a:r>
              <a:rPr sz="500" spc="-4" dirty="0">
                <a:latin typeface="Calibri"/>
                <a:cs typeface="Calibri"/>
              </a:rPr>
              <a:t>E</a:t>
            </a:r>
            <a:r>
              <a:rPr sz="500" dirty="0">
                <a:latin typeface="Calibri"/>
                <a:cs typeface="Calibri"/>
              </a:rPr>
              <a:t>ma</a:t>
            </a:r>
            <a:r>
              <a:rPr sz="500" spc="-4" dirty="0">
                <a:latin typeface="Calibri"/>
                <a:cs typeface="Calibri"/>
              </a:rPr>
              <a:t>i</a:t>
            </a:r>
            <a:r>
              <a:rPr sz="500" spc="4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me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x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@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j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om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38946" y="470658"/>
            <a:ext cx="70212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www.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j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eune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g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ob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l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</a:t>
            </a:r>
            <a:r>
              <a:rPr sz="500" spc="-9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c</a:t>
            </a:r>
            <a:r>
              <a:rPr sz="500" spc="-4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om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9826" y="540169"/>
            <a:ext cx="680901" cy="0"/>
          </a:xfrm>
          <a:custGeom>
            <a:avLst/>
            <a:gdLst/>
            <a:ahLst/>
            <a:cxnLst/>
            <a:rect l="l" t="t" r="r" b="b"/>
            <a:pathLst>
              <a:path w="794385">
                <a:moveTo>
                  <a:pt x="0" y="0"/>
                </a:moveTo>
                <a:lnTo>
                  <a:pt x="794314" y="0"/>
                </a:lnTo>
              </a:path>
            </a:pathLst>
          </a:custGeom>
          <a:ln w="5841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28496" y="608796"/>
            <a:ext cx="1312817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www.face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ook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/TheS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c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nc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eO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f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Youth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f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u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A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ng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14126" y="745631"/>
            <a:ext cx="1212669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 marR="4348" indent="13044">
              <a:lnSpc>
                <a:spcPts val="1087"/>
              </a:lnSpc>
              <a:tabLst>
                <a:tab pos="1199497" algn="l"/>
              </a:tabLst>
            </a:pP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www.face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b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ook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/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Jeu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a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no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l</a:t>
            </a:r>
            <a:r>
              <a:rPr sz="5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http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//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www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youtub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e</a:t>
            </a:r>
            <a:r>
              <a:rPr sz="500" u="sng" spc="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Jeu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al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500" u="sng" dirty="0">
                <a:solidFill>
                  <a:srgbClr val="0000FF"/>
                </a:solidFill>
                <a:latin typeface="Times New Roman"/>
                <a:cs typeface="Times New Roman"/>
              </a:rPr>
              <a:t>	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8496" y="1022123"/>
            <a:ext cx="958487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http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//tw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tte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c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j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eune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ss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g</a:t>
            </a:r>
            <a:r>
              <a:rPr sz="500" u="sng" spc="-9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sz="500" u="sng" spc="-4" dirty="0">
                <a:solidFill>
                  <a:srgbClr val="0000FF"/>
                </a:solidFill>
                <a:latin typeface="Calibri"/>
                <a:cs typeface="Calibri"/>
              </a:rPr>
              <a:t>ob</a:t>
            </a:r>
            <a:r>
              <a:rPr sz="500" u="sng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500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83886" y="384439"/>
            <a:ext cx="152454" cy="15747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19310" y="549074"/>
            <a:ext cx="119742" cy="11945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19310" y="686067"/>
            <a:ext cx="118773" cy="12005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4504" y="823553"/>
            <a:ext cx="120341" cy="12005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04504" y="961143"/>
            <a:ext cx="120341" cy="12005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66908" y="385007"/>
            <a:ext cx="957159" cy="42903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97398" y="1259089"/>
            <a:ext cx="930729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OT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R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OS</a:t>
            </a:r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AQ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UE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17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55983" y="8682021"/>
            <a:ext cx="1126671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500" dirty="0">
                <a:latin typeface="Calibri"/>
                <a:cs typeface="Calibri"/>
              </a:rPr>
              <a:t>Ú</a:t>
            </a:r>
            <a:r>
              <a:rPr sz="500" spc="-9" dirty="0">
                <a:latin typeface="Calibri"/>
                <a:cs typeface="Calibri"/>
              </a:rPr>
              <a:t>l</a:t>
            </a:r>
            <a:r>
              <a:rPr sz="500" spc="-4" dirty="0">
                <a:latin typeface="Calibri"/>
                <a:cs typeface="Calibri"/>
              </a:rPr>
              <a:t>t</a:t>
            </a:r>
            <a:r>
              <a:rPr sz="500" spc="-9" dirty="0">
                <a:latin typeface="Calibri"/>
                <a:cs typeface="Calibri"/>
              </a:rPr>
              <a:t>i</a:t>
            </a:r>
            <a:r>
              <a:rPr sz="500" spc="-4" dirty="0">
                <a:latin typeface="Calibri"/>
                <a:cs typeface="Calibri"/>
              </a:rPr>
              <a:t>ma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actu</a:t>
            </a:r>
            <a:r>
              <a:rPr sz="500" spc="9" dirty="0">
                <a:latin typeface="Calibri"/>
                <a:cs typeface="Calibri"/>
              </a:rPr>
              <a:t>a</a:t>
            </a:r>
            <a:r>
              <a:rPr sz="500" spc="-9" dirty="0">
                <a:latin typeface="Calibri"/>
                <a:cs typeface="Calibri"/>
              </a:rPr>
              <a:t>li</a:t>
            </a:r>
            <a:r>
              <a:rPr sz="500" dirty="0">
                <a:latin typeface="Calibri"/>
                <a:cs typeface="Calibri"/>
              </a:rPr>
              <a:t>zaci</a:t>
            </a:r>
            <a:r>
              <a:rPr sz="500" spc="-4" dirty="0">
                <a:latin typeface="Calibri"/>
                <a:cs typeface="Calibri"/>
              </a:rPr>
              <a:t>ó</a:t>
            </a:r>
            <a:r>
              <a:rPr sz="500" dirty="0">
                <a:latin typeface="Calibri"/>
                <a:cs typeface="Calibri"/>
              </a:rPr>
              <a:t>n</a:t>
            </a:r>
            <a:r>
              <a:rPr sz="500" spc="-4" dirty="0">
                <a:latin typeface="Calibri"/>
                <a:cs typeface="Calibri"/>
              </a:rPr>
              <a:t>: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9</a:t>
            </a:r>
            <a:r>
              <a:rPr sz="500" spc="-13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a</a:t>
            </a:r>
            <a:r>
              <a:rPr sz="500" dirty="0">
                <a:latin typeface="Calibri"/>
                <a:cs typeface="Calibri"/>
              </a:rPr>
              <a:t>g</a:t>
            </a:r>
            <a:r>
              <a:rPr sz="500" spc="-4" dirty="0">
                <a:latin typeface="Calibri"/>
                <a:cs typeface="Calibri"/>
              </a:rPr>
              <a:t>o</a:t>
            </a:r>
            <a:r>
              <a:rPr sz="500" dirty="0">
                <a:latin typeface="Calibri"/>
                <a:cs typeface="Calibri"/>
              </a:rPr>
              <a:t>s</a:t>
            </a:r>
            <a:r>
              <a:rPr sz="500" spc="-4" dirty="0">
                <a:latin typeface="Calibri"/>
                <a:cs typeface="Calibri"/>
              </a:rPr>
              <a:t>t</a:t>
            </a:r>
            <a:r>
              <a:rPr sz="500" dirty="0">
                <a:latin typeface="Calibri"/>
                <a:cs typeface="Calibri"/>
              </a:rPr>
              <a:t>o</a:t>
            </a:r>
            <a:r>
              <a:rPr sz="500" spc="-21" dirty="0">
                <a:latin typeface="Times New Roman"/>
                <a:cs typeface="Times New Roman"/>
              </a:rPr>
              <a:t> </a:t>
            </a:r>
            <a:r>
              <a:rPr sz="500" spc="-4" dirty="0">
                <a:latin typeface="Calibri"/>
                <a:cs typeface="Calibri"/>
              </a:rPr>
              <a:t>de</a:t>
            </a:r>
            <a:r>
              <a:rPr sz="500" spc="-17" dirty="0">
                <a:latin typeface="Times New Roman"/>
                <a:cs typeface="Times New Roman"/>
              </a:rPr>
              <a:t> </a:t>
            </a:r>
            <a:r>
              <a:rPr sz="500" dirty="0">
                <a:latin typeface="Calibri"/>
                <a:cs typeface="Calibri"/>
              </a:rPr>
              <a:t>2</a:t>
            </a:r>
            <a:r>
              <a:rPr sz="500" spc="-9" dirty="0">
                <a:latin typeface="Calibri"/>
                <a:cs typeface="Calibri"/>
              </a:rPr>
              <a:t>01</a:t>
            </a:r>
            <a:r>
              <a:rPr sz="500" spc="-4" dirty="0">
                <a:latin typeface="Calibri"/>
                <a:cs typeface="Calibri"/>
              </a:rPr>
              <a:t>4</a:t>
            </a:r>
            <a:endParaRPr sz="5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7398" y="2314668"/>
            <a:ext cx="1965416" cy="141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T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A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RJ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TA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 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A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RA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spc="-13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GO 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DE</a:t>
            </a:r>
            <a:r>
              <a:rPr sz="900" b="1" i="1" u="sng" spc="-21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CO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M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O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NE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</a:t>
            </a:r>
            <a:endParaRPr sz="900">
              <a:latin typeface="Candara"/>
              <a:cs typeface="Candar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7398" y="3259802"/>
            <a:ext cx="1537607" cy="2351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70"/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M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AT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R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I</a:t>
            </a:r>
            <a:r>
              <a:rPr sz="900" b="1" i="1" u="sng" spc="4" dirty="0">
                <a:solidFill>
                  <a:srgbClr val="006FC0"/>
                </a:solidFill>
                <a:latin typeface="Candara"/>
                <a:cs typeface="Candara"/>
              </a:rPr>
              <a:t>A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L</a:t>
            </a:r>
            <a:r>
              <a:rPr sz="900" b="1" i="1" u="sng" spc="-17" dirty="0">
                <a:solidFill>
                  <a:srgbClr val="006FC0"/>
                </a:solidFill>
                <a:latin typeface="Candara"/>
                <a:cs typeface="Candara"/>
              </a:rPr>
              <a:t>E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S DE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 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A</a:t>
            </a:r>
            <a:r>
              <a:rPr sz="900" b="1" i="1" u="sng" spc="-4" dirty="0">
                <a:solidFill>
                  <a:srgbClr val="006FC0"/>
                </a:solidFill>
                <a:latin typeface="Candara"/>
                <a:cs typeface="Candara"/>
              </a:rPr>
              <a:t>P</a:t>
            </a:r>
            <a:r>
              <a:rPr sz="900" b="1" i="1" u="sng" spc="-9" dirty="0">
                <a:solidFill>
                  <a:srgbClr val="006FC0"/>
                </a:solidFill>
                <a:latin typeface="Candara"/>
                <a:cs typeface="Candara"/>
              </a:rPr>
              <a:t>O</a:t>
            </a:r>
            <a:r>
              <a:rPr sz="900" b="1" i="1" u="sng" dirty="0">
                <a:solidFill>
                  <a:srgbClr val="006FC0"/>
                </a:solidFill>
                <a:latin typeface="Candara"/>
                <a:cs typeface="Candara"/>
              </a:rPr>
              <a:t>YO</a:t>
            </a:r>
            <a:endParaRPr sz="900">
              <a:latin typeface="Candara"/>
              <a:cs typeface="Candara"/>
            </a:endParaRPr>
          </a:p>
          <a:p>
            <a:pPr marL="10870">
              <a:spcBef>
                <a:spcPts val="43"/>
              </a:spcBef>
            </a:pPr>
            <a:r>
              <a:rPr sz="600" b="1" spc="-9" dirty="0">
                <a:latin typeface="Candara"/>
                <a:cs typeface="Candara"/>
              </a:rPr>
              <a:t>L</a:t>
            </a:r>
            <a:r>
              <a:rPr sz="600" b="1" spc="-13" dirty="0">
                <a:latin typeface="Candara"/>
                <a:cs typeface="Candara"/>
              </a:rPr>
              <a:t>o</a:t>
            </a:r>
            <a:r>
              <a:rPr sz="600" b="1" spc="-4" dirty="0">
                <a:latin typeface="Candara"/>
                <a:cs typeface="Candara"/>
              </a:rPr>
              <a:t>s</a:t>
            </a:r>
            <a:r>
              <a:rPr sz="600" b="1" spc="-13" dirty="0">
                <a:latin typeface="Times New Roman"/>
                <a:cs typeface="Times New Roman"/>
              </a:rPr>
              <a:t> </a:t>
            </a:r>
            <a:r>
              <a:rPr sz="600" b="1" spc="-13" dirty="0">
                <a:latin typeface="Candara"/>
                <a:cs typeface="Candara"/>
              </a:rPr>
              <a:t>ma</a:t>
            </a:r>
            <a:r>
              <a:rPr sz="600" b="1" spc="-4" dirty="0">
                <a:latin typeface="Candara"/>
                <a:cs typeface="Candara"/>
              </a:rPr>
              <a:t>t</a:t>
            </a:r>
            <a:r>
              <a:rPr sz="600" b="1" dirty="0">
                <a:latin typeface="Candara"/>
                <a:cs typeface="Candara"/>
              </a:rPr>
              <a:t>e</a:t>
            </a:r>
            <a:r>
              <a:rPr sz="600" b="1" spc="-9" dirty="0">
                <a:latin typeface="Candara"/>
                <a:cs typeface="Candara"/>
              </a:rPr>
              <a:t>r</a:t>
            </a:r>
            <a:r>
              <a:rPr sz="600" b="1" dirty="0">
                <a:latin typeface="Candara"/>
                <a:cs typeface="Candara"/>
              </a:rPr>
              <a:t>i</a:t>
            </a:r>
            <a:r>
              <a:rPr sz="600" b="1" spc="-13" dirty="0">
                <a:latin typeface="Candara"/>
                <a:cs typeface="Candara"/>
              </a:rPr>
              <a:t>a</a:t>
            </a:r>
            <a:r>
              <a:rPr sz="600" b="1" spc="-4" dirty="0">
                <a:latin typeface="Candara"/>
                <a:cs typeface="Candara"/>
              </a:rPr>
              <a:t>les</a:t>
            </a:r>
            <a:r>
              <a:rPr sz="600" b="1" spc="-21" dirty="0">
                <a:latin typeface="Times New Roman"/>
                <a:cs typeface="Times New Roman"/>
              </a:rPr>
              <a:t> </a:t>
            </a:r>
            <a:r>
              <a:rPr sz="600" b="1" spc="-9" dirty="0">
                <a:latin typeface="Candara"/>
                <a:cs typeface="Candara"/>
              </a:rPr>
              <a:t>d</a:t>
            </a:r>
            <a:r>
              <a:rPr sz="600" b="1" spc="-4" dirty="0">
                <a:latin typeface="Candara"/>
                <a:cs typeface="Candara"/>
              </a:rPr>
              <a:t>e</a:t>
            </a:r>
            <a:r>
              <a:rPr sz="600" b="1" spc="-9" dirty="0">
                <a:latin typeface="Times New Roman"/>
                <a:cs typeface="Times New Roman"/>
              </a:rPr>
              <a:t> </a:t>
            </a:r>
            <a:r>
              <a:rPr sz="600" b="1" dirty="0">
                <a:latin typeface="Candara"/>
                <a:cs typeface="Candara"/>
              </a:rPr>
              <a:t>a</a:t>
            </a:r>
            <a:r>
              <a:rPr sz="600" b="1" spc="-13" dirty="0">
                <a:latin typeface="Candara"/>
                <a:cs typeface="Candara"/>
              </a:rPr>
              <a:t>p</a:t>
            </a:r>
            <a:r>
              <a:rPr sz="600" b="1" dirty="0">
                <a:latin typeface="Candara"/>
                <a:cs typeface="Candara"/>
              </a:rPr>
              <a:t>oy</a:t>
            </a:r>
            <a:r>
              <a:rPr sz="600" b="1" spc="-4" dirty="0">
                <a:latin typeface="Candara"/>
                <a:cs typeface="Candara"/>
              </a:rPr>
              <a:t>o</a:t>
            </a:r>
            <a:r>
              <a:rPr sz="600" b="1" spc="-21" dirty="0">
                <a:latin typeface="Times New Roman"/>
                <a:cs typeface="Times New Roman"/>
              </a:rPr>
              <a:t> </a:t>
            </a:r>
            <a:r>
              <a:rPr sz="600" b="1" spc="-4" dirty="0">
                <a:latin typeface="Candara"/>
                <a:cs typeface="Candara"/>
              </a:rPr>
              <a:t>no</a:t>
            </a:r>
            <a:r>
              <a:rPr sz="600" b="1" spc="-21" dirty="0">
                <a:latin typeface="Times New Roman"/>
                <a:cs typeface="Times New Roman"/>
              </a:rPr>
              <a:t> </a:t>
            </a:r>
            <a:r>
              <a:rPr sz="600" b="1" dirty="0">
                <a:latin typeface="Candara"/>
                <a:cs typeface="Candara"/>
              </a:rPr>
              <a:t>s</a:t>
            </a:r>
            <a:r>
              <a:rPr sz="600" b="1" spc="-9" dirty="0">
                <a:latin typeface="Candara"/>
                <a:cs typeface="Candara"/>
              </a:rPr>
              <a:t>o</a:t>
            </a:r>
            <a:r>
              <a:rPr sz="600" b="1" spc="-4" dirty="0">
                <a:latin typeface="Candara"/>
                <a:cs typeface="Candara"/>
              </a:rPr>
              <a:t>n</a:t>
            </a:r>
            <a:r>
              <a:rPr sz="600" b="1" spc="-17" dirty="0">
                <a:latin typeface="Times New Roman"/>
                <a:cs typeface="Times New Roman"/>
              </a:rPr>
              <a:t> </a:t>
            </a:r>
            <a:r>
              <a:rPr sz="600" b="1" spc="-9" dirty="0">
                <a:latin typeface="Candara"/>
                <a:cs typeface="Candara"/>
              </a:rPr>
              <a:t>r</a:t>
            </a:r>
            <a:r>
              <a:rPr sz="600" b="1" spc="-4" dirty="0">
                <a:latin typeface="Candara"/>
                <a:cs typeface="Candara"/>
              </a:rPr>
              <a:t>ee</a:t>
            </a:r>
            <a:r>
              <a:rPr sz="600" b="1" spc="-13" dirty="0">
                <a:latin typeface="Candara"/>
                <a:cs typeface="Candara"/>
              </a:rPr>
              <a:t>m</a:t>
            </a:r>
            <a:r>
              <a:rPr sz="600" b="1" dirty="0">
                <a:latin typeface="Candara"/>
                <a:cs typeface="Candara"/>
              </a:rPr>
              <a:t>b</a:t>
            </a:r>
            <a:r>
              <a:rPr sz="600" b="1" spc="-9" dirty="0">
                <a:latin typeface="Candara"/>
                <a:cs typeface="Candara"/>
              </a:rPr>
              <a:t>o</a:t>
            </a:r>
            <a:r>
              <a:rPr sz="600" b="1" dirty="0">
                <a:latin typeface="Candara"/>
                <a:cs typeface="Candara"/>
              </a:rPr>
              <a:t>l</a:t>
            </a:r>
            <a:r>
              <a:rPr sz="600" b="1" spc="-9" dirty="0">
                <a:latin typeface="Candara"/>
                <a:cs typeface="Candara"/>
              </a:rPr>
              <a:t>s</a:t>
            </a:r>
            <a:r>
              <a:rPr sz="600" b="1" spc="-13" dirty="0">
                <a:latin typeface="Candara"/>
                <a:cs typeface="Candara"/>
              </a:rPr>
              <a:t>a</a:t>
            </a:r>
            <a:r>
              <a:rPr sz="600" b="1" dirty="0">
                <a:latin typeface="Candara"/>
                <a:cs typeface="Candara"/>
              </a:rPr>
              <a:t>b</a:t>
            </a:r>
            <a:r>
              <a:rPr sz="600" b="1" spc="-4" dirty="0">
                <a:latin typeface="Candara"/>
                <a:cs typeface="Candara"/>
              </a:rPr>
              <a:t>les</a:t>
            </a:r>
            <a:endParaRPr sz="600">
              <a:latin typeface="Candara"/>
              <a:cs typeface="Candara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246343" y="1390161"/>
          <a:ext cx="5981480" cy="797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3766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q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ete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en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elto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lo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17475">
                        <a:lnSpc>
                          <a:spcPts val="860"/>
                        </a:lnSpc>
                        <a:spcBef>
                          <a:spcPts val="25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e: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-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SCE™,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ts val="819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fir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UMIN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SCE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29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9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191567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6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aj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VID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L®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6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(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/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18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)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299.95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026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1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®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(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)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64.95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3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246343" y="2445740"/>
          <a:ext cx="5981480" cy="7442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284432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z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w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tui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uier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6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NA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3766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é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el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1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43840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é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ito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ién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uede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uier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rjeta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ré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ién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retir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un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jero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NA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246343" y="3483412"/>
          <a:ext cx="5981480" cy="40279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66427"/>
                <a:gridCol w="773529"/>
                <a:gridCol w="441524"/>
              </a:tblGrid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llet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ó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Jeu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1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ss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®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(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kle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)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30504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oduc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uestra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317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el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-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3922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nte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y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el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ó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z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67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rp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 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ts val="86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279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f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te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VID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L®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4432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25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nf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ER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200660">
                        <a:lnSpc>
                          <a:spcPct val="101400"/>
                        </a:lnSpc>
                        <a:spcBef>
                          <a:spcPts val="15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25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ho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od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uye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terí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tes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2.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40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670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F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en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ñ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485775" indent="-635">
                        <a:lnSpc>
                          <a:spcPts val="860"/>
                        </a:lnSpc>
                        <a:spcBef>
                          <a:spcPts val="2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Cuad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duc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rtir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sp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9.00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190264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ker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z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útil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®</a:t>
                      </a:r>
                      <a:r>
                        <a:rPr sz="6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284088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ǲ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Po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á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/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Po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é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: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g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es de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z</a:t>
                      </a:r>
                      <a:r>
                        <a:rPr sz="600" b="1" spc="1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ǳ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,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t.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.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Ho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w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er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56210">
                        <a:lnSpc>
                          <a:spcPct val="101400"/>
                        </a:lnSpc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á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/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é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q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juegan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to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fer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dad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Ve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4.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  <a:tr h="376619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l™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p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ó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v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o</a:t>
                      </a:r>
                      <a:r>
                        <a:rPr sz="600" b="1" spc="-25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ite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he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en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So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c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ia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l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ke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t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ng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¡Aume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k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ffi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err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k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eti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J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w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d™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!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Jeu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e®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ll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edio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de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 redes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…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Cuo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vac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v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gl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é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19.95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  <a:solidFill>
                      <a:srgbClr val="DBE5F1"/>
                    </a:solidFill>
                  </a:tcPr>
                </a:tc>
              </a:tr>
              <a:tr h="28409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m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b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r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í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3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a</a:t>
                      </a:r>
                      <a:r>
                        <a:rPr sz="600" b="1" spc="-20" dirty="0">
                          <a:solidFill>
                            <a:srgbClr val="001F5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J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u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ne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e</a:t>
                      </a:r>
                      <a:r>
                        <a:rPr sz="600" b="1" spc="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 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K</a:t>
                      </a:r>
                      <a:r>
                        <a:rPr sz="600" b="1" spc="-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i</a:t>
                      </a:r>
                      <a:r>
                        <a:rPr sz="600" b="1" spc="10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d</a:t>
                      </a:r>
                      <a:r>
                        <a:rPr sz="600" b="1" spc="-5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s</a:t>
                      </a:r>
                      <a:r>
                        <a:rPr sz="600" b="1" dirty="0">
                          <a:solidFill>
                            <a:srgbClr val="001F5F"/>
                          </a:solidFill>
                          <a:latin typeface="Candara"/>
                          <a:cs typeface="Candara"/>
                        </a:rPr>
                        <a:t>™</a:t>
                      </a:r>
                      <a:endParaRPr sz="600">
                        <a:latin typeface="Candara"/>
                        <a:cs typeface="Candara"/>
                      </a:endParaRPr>
                    </a:p>
                    <a:p>
                      <a:pPr marL="64769" marR="120650">
                        <a:lnSpc>
                          <a:spcPct val="101400"/>
                        </a:lnSpc>
                        <a:spcBef>
                          <a:spcPts val="10"/>
                        </a:spcBef>
                      </a:pPr>
                      <a:r>
                        <a:rPr sz="600" spc="-5" dirty="0">
                          <a:latin typeface="Candara"/>
                          <a:cs typeface="Candara"/>
                        </a:rPr>
                        <a:t>Es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1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h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fere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g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ñ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ha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ís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y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el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.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ó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l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,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b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erá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en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c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u</a:t>
                      </a:r>
                      <a:r>
                        <a:rPr sz="600" spc="1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n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ta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ra</a:t>
                      </a:r>
                      <a:r>
                        <a:rPr sz="6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rif</a:t>
                      </a:r>
                      <a:r>
                        <a:rPr sz="600" spc="-10" dirty="0">
                          <a:latin typeface="Candara"/>
                          <a:cs typeface="Candara"/>
                        </a:rPr>
                        <a:t>a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r>
                        <a:rPr sz="6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d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e</a:t>
                      </a:r>
                      <a:r>
                        <a:rPr sz="6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p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re</a:t>
                      </a:r>
                      <a:r>
                        <a:rPr sz="600" spc="5" dirty="0">
                          <a:latin typeface="Candara"/>
                          <a:cs typeface="Candara"/>
                        </a:rPr>
                        <a:t>m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i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o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s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$</a:t>
                      </a:r>
                      <a:r>
                        <a:rPr sz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10</a:t>
                      </a:r>
                      <a:r>
                        <a:rPr sz="600" dirty="0">
                          <a:latin typeface="Candara"/>
                          <a:cs typeface="Candara"/>
                        </a:rPr>
                        <a:t>0.</a:t>
                      </a:r>
                      <a:r>
                        <a:rPr sz="600" spc="-5" dirty="0">
                          <a:latin typeface="Candara"/>
                          <a:cs typeface="Candara"/>
                        </a:rPr>
                        <a:t>00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dirty="0">
                          <a:latin typeface="Candara"/>
                          <a:cs typeface="Candara"/>
                        </a:rPr>
                        <a:t>0</a:t>
                      </a:r>
                      <a:endParaRPr sz="600">
                        <a:latin typeface="Candara"/>
                        <a:cs typeface="Candara"/>
                      </a:endParaRPr>
                    </a:p>
                  </a:txBody>
                  <a:tcPr marL="0" marR="0" marT="0" marB="0">
                    <a:lnL w="7365">
                      <a:solidFill>
                        <a:srgbClr val="D9D9D9"/>
                      </a:solidFill>
                      <a:prstDash val="solid"/>
                    </a:lnL>
                    <a:lnR w="7365">
                      <a:solidFill>
                        <a:srgbClr val="D9D9D9"/>
                      </a:solidFill>
                      <a:prstDash val="solid"/>
                    </a:lnR>
                    <a:lnT w="7365">
                      <a:solidFill>
                        <a:srgbClr val="D9D9D9"/>
                      </a:solidFill>
                      <a:prstDash val="solid"/>
                    </a:lnT>
                    <a:lnB w="7365">
                      <a:solidFill>
                        <a:srgbClr val="D9D9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292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1847</Words>
  <Application>Microsoft Office PowerPoint</Application>
  <PresentationFormat>Presentación en pantalla (4:3)</PresentationFormat>
  <Paragraphs>199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Miranda</dc:creator>
  <cp:lastModifiedBy>Victor Miranda</cp:lastModifiedBy>
  <cp:revision>2</cp:revision>
  <dcterms:created xsi:type="dcterms:W3CDTF">2014-10-03T01:18:49Z</dcterms:created>
  <dcterms:modified xsi:type="dcterms:W3CDTF">2014-10-03T01:29:47Z</dcterms:modified>
</cp:coreProperties>
</file>